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D17E9C6-D9CF-4498-BB6E-A6C1EF303E5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E048C0A-4CA2-4DA5-9400-5A2D72E4CA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circl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Banking </a:t>
            </a:r>
            <a:r>
              <a:rPr lang="en-IN" b="1" dirty="0" smtClean="0"/>
              <a:t>&amp; Finance - </a:t>
            </a:r>
            <a:r>
              <a:rPr lang="en-IN" b="1" dirty="0" smtClean="0"/>
              <a:t>1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u="sng" dirty="0" smtClean="0"/>
              <a:t>Chapter – 2</a:t>
            </a:r>
          </a:p>
          <a:p>
            <a:r>
              <a:rPr lang="en-IN" dirty="0" smtClean="0"/>
              <a:t>Commercial Banking</a:t>
            </a:r>
            <a:endParaRPr lang="en-US" dirty="0"/>
          </a:p>
        </p:txBody>
      </p:sp>
    </p:spTree>
  </p:cSld>
  <p:clrMapOvr>
    <a:masterClrMapping/>
  </p:clrMapOvr>
  <p:transition spd="med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Foreign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IN" dirty="0" smtClean="0"/>
              <a:t>Foreign banks are banks which incorporated abroad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They have their head office abroad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They also have branches in India.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They form an important segment of banking system in India</a:t>
            </a:r>
            <a:r>
              <a:rPr lang="en-US" dirty="0" smtClean="0"/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They provide the typical facilities provided by commercial Banks</a:t>
            </a:r>
          </a:p>
        </p:txBody>
      </p:sp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/>
          <a:lstStyle/>
          <a:p>
            <a:pPr marL="596646" indent="-514350">
              <a:buNone/>
            </a:pPr>
            <a:r>
              <a:rPr lang="en-IN" dirty="0" smtClean="0"/>
              <a:t>Foreign Banks – 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ABN-AMRO Bank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Bank of Ceylon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Standard Chartered Bank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Bank of America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BNP Paribas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Barclays Bank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Citibank N.A.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HSBC Ltd.</a:t>
            </a:r>
            <a:endParaRPr lang="en-US" dirty="0"/>
          </a:p>
        </p:txBody>
      </p:sp>
    </p:spTree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 Thank  You</a:t>
            </a:r>
            <a:endParaRPr lang="en-US" dirty="0"/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Banks in Public sector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dirty="0" smtClean="0"/>
              <a:t>Nationalization of Banks – The Government in the interest of the public, nationalized banks to put control on the banks as they have the public’s money. </a:t>
            </a:r>
          </a:p>
          <a:p>
            <a:pPr>
              <a:buNone/>
            </a:pPr>
            <a:r>
              <a:rPr lang="en-IN" sz="2800" dirty="0" smtClean="0"/>
              <a:t>Every bank has to change it BOD in such a way that 51% of it’s directors having special knowledge in the field of banking, agriculture, Co-operation small scale and rural economy.</a:t>
            </a:r>
          </a:p>
          <a:p>
            <a:pPr>
              <a:buNone/>
            </a:pPr>
            <a:r>
              <a:rPr lang="en-IN" sz="2800" dirty="0" smtClean="0"/>
              <a:t>Each commercial bank should name a full time chairman having experience and knowledge in field of banking. </a:t>
            </a:r>
            <a:endParaRPr lang="en-US" sz="2800" dirty="0"/>
          </a:p>
        </p:txBody>
      </p:sp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/>
              <a:t>The power to appoint and dismiss the chairman is given to the Reserve bank of India. </a:t>
            </a:r>
          </a:p>
          <a:p>
            <a:pPr>
              <a:buNone/>
            </a:pPr>
            <a:r>
              <a:rPr lang="en-IN" sz="2800" dirty="0" smtClean="0"/>
              <a:t>According to Sec. 36 of the Act the following are unlawful –</a:t>
            </a:r>
          </a:p>
          <a:p>
            <a:pPr>
              <a:buNone/>
            </a:pPr>
            <a:r>
              <a:rPr lang="en-IN" sz="2800" dirty="0" smtClean="0"/>
              <a:t>To obstruct any person from entering or leaving the bank for carrying on business.</a:t>
            </a:r>
          </a:p>
          <a:p>
            <a:pPr>
              <a:buNone/>
            </a:pPr>
            <a:r>
              <a:rPr lang="en-IN" sz="2800" dirty="0" smtClean="0"/>
              <a:t>To act in a manner calculated to undermine the interest of the depositors of the bank.</a:t>
            </a:r>
          </a:p>
          <a:p>
            <a:pPr>
              <a:buNone/>
            </a:pPr>
            <a:r>
              <a:rPr lang="en-IN" sz="2800" dirty="0" smtClean="0"/>
              <a:t>Demonstrations which are violent or are calculated to prevent normal transaction of business.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/>
          <a:lstStyle/>
          <a:p>
            <a:pPr>
              <a:buNone/>
            </a:pPr>
            <a:r>
              <a:rPr lang="en-IN" u="sng" dirty="0" smtClean="0"/>
              <a:t>Other reasons for nationalization –</a:t>
            </a:r>
          </a:p>
          <a:p>
            <a:pPr>
              <a:buNone/>
            </a:pPr>
            <a:endParaRPr lang="en-IN" u="sng" dirty="0" smtClean="0"/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Social control over banks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Regional Imbalance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Credit to priority sector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Banking habits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Expansion of banking sector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Social justice</a:t>
            </a:r>
            <a:endParaRPr lang="en-US" sz="2800" dirty="0"/>
          </a:p>
        </p:txBody>
      </p:sp>
    </p:spTree>
  </p:cSld>
  <p:clrMapOvr>
    <a:masterClrMapping/>
  </p:clrMapOvr>
  <p:transition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Progress of Banks after Nationalization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Expansion of branches : Growth in branches of commercial Bank after nationalization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Branch opening in rural areas : After nationalization, banks are moving towards rural and less developed areas.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Credit to priority sector : Commercial banks have been successful in lending to priority sector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Deposit mobilization : There has been substantial rise in rate of deposit mobilization. </a:t>
            </a:r>
          </a:p>
          <a:p>
            <a:pPr marL="596646" indent="-514350">
              <a:buFont typeface="+mj-lt"/>
              <a:buAutoNum type="arabicPeriod"/>
            </a:pPr>
            <a:endParaRPr lang="en-US" sz="2800" dirty="0"/>
          </a:p>
        </p:txBody>
      </p:sp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State Bank of India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IN" dirty="0" smtClean="0"/>
              <a:t>State bank of India is the largest and oldest bank in India.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In terms of Balance sheet size, Market capitalization and number of branches.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SBI has Tie up pension funds, General insurance, Custodial services, mobile banking etc.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State bank is also providing whole sale banking facilities to large </a:t>
            </a:r>
            <a:r>
              <a:rPr lang="en-IN" dirty="0" err="1" smtClean="0"/>
              <a:t>corporates</a:t>
            </a:r>
            <a:r>
              <a:rPr lang="en-IN" dirty="0" smtClean="0"/>
              <a:t>. </a:t>
            </a:r>
            <a:endParaRPr lang="en-US" dirty="0"/>
          </a:p>
        </p:txBody>
      </p: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SBI Progress :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22,000 Branches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8500 ATMs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82 Foreign offices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Branches of Associate Banks – 5100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Other value added services – Internet banking, Debit cards, Credit cards, mobile banks. </a:t>
            </a:r>
            <a:endParaRPr lang="en-US" dirty="0"/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Regional Rural Banks (RRB)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RRBs are those banks which provide credit to weaker sections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Group under </a:t>
            </a:r>
            <a:r>
              <a:rPr lang="en-IN" sz="2800" dirty="0" err="1" smtClean="0"/>
              <a:t>Narasimham</a:t>
            </a:r>
            <a:r>
              <a:rPr lang="en-IN" sz="2800" dirty="0" smtClean="0"/>
              <a:t> </a:t>
            </a:r>
            <a:r>
              <a:rPr lang="en-IN" sz="2800" dirty="0" err="1" smtClean="0"/>
              <a:t>Comittee</a:t>
            </a:r>
            <a:r>
              <a:rPr lang="en-IN" sz="2800" dirty="0" smtClean="0"/>
              <a:t> was appointed to study the rural area credit needs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They recommended the establishment of RRBs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RBI then introduced RRB Act 1976</a:t>
            </a:r>
          </a:p>
          <a:p>
            <a:pPr marL="596646" indent="-514350">
              <a:buFont typeface="+mj-lt"/>
              <a:buAutoNum type="arabicPeriod"/>
            </a:pPr>
            <a:r>
              <a:rPr lang="en-IN" sz="2800" dirty="0" smtClean="0"/>
              <a:t>They cater to the needs of Rural area for credit needs better than commercial banks and Co-operative banks</a:t>
            </a:r>
            <a:endParaRPr lang="en-US" sz="2800" dirty="0"/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Banks in Private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IN" dirty="0" smtClean="0"/>
              <a:t>The small size and regional focus, they were not nationalized in 1969 and 1980 phase of nationalization.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In 1993 when Banking regulation Act were amended for new economic reform.</a:t>
            </a:r>
          </a:p>
          <a:p>
            <a:pPr marL="596646" indent="-514350">
              <a:buFont typeface="+mj-lt"/>
              <a:buAutoNum type="arabicPeriod"/>
            </a:pPr>
            <a:r>
              <a:rPr lang="en-IN" dirty="0" smtClean="0"/>
              <a:t>This permitted new private sector banks to come into the picture</a:t>
            </a:r>
            <a:endParaRPr lang="en-US" dirty="0"/>
          </a:p>
        </p:txBody>
      </p:sp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Words>529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Banking &amp; Finance - 1</vt:lpstr>
      <vt:lpstr>Banks in Public sector -</vt:lpstr>
      <vt:lpstr>Slide 3</vt:lpstr>
      <vt:lpstr>Slide 4</vt:lpstr>
      <vt:lpstr>Progress of Banks after Nationalization</vt:lpstr>
      <vt:lpstr>State Bank of India </vt:lpstr>
      <vt:lpstr>Slide 7</vt:lpstr>
      <vt:lpstr>Regional Rural Banks (RRB)</vt:lpstr>
      <vt:lpstr>Banks in Private sector</vt:lpstr>
      <vt:lpstr>Foreign Banks</vt:lpstr>
      <vt:lpstr>Slide 11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Banking - 1</dc:title>
  <dc:creator>Mohammed ahmed</dc:creator>
  <cp:lastModifiedBy>COM</cp:lastModifiedBy>
  <cp:revision>17</cp:revision>
  <dcterms:created xsi:type="dcterms:W3CDTF">2023-04-24T09:37:23Z</dcterms:created>
  <dcterms:modified xsi:type="dcterms:W3CDTF">2023-08-03T08:18:00Z</dcterms:modified>
</cp:coreProperties>
</file>